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93" d="100"/>
          <a:sy n="93" d="100"/>
        </p:scale>
        <p:origin x="6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024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78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052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43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54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14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49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28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39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EF79D-FAFF-40C7-A8EF-C55E33173492}" type="datetimeFigureOut">
              <a:rPr lang="en-US" smtClean="0"/>
              <a:t>8/27/2014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811A1-308B-4C98-9941-A4DB72F65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76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1" t="19354" r="2360" b="54594"/>
          <a:stretch/>
        </p:blipFill>
        <p:spPr>
          <a:xfrm>
            <a:off x="1634917" y="21959"/>
            <a:ext cx="8497229" cy="17865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11" t="19354" r="2360" b="54594"/>
          <a:stretch/>
        </p:blipFill>
        <p:spPr>
          <a:xfrm>
            <a:off x="1634917" y="1897748"/>
            <a:ext cx="8497229" cy="17865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brightnessContrast bright="29000" contras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11" t="19354" r="2360" b="54594"/>
          <a:stretch/>
        </p:blipFill>
        <p:spPr>
          <a:xfrm>
            <a:off x="1634916" y="3780012"/>
            <a:ext cx="8497229" cy="17865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11" t="19354" r="2360" b="54594"/>
          <a:stretch/>
        </p:blipFill>
        <p:spPr>
          <a:xfrm>
            <a:off x="492773" y="2860369"/>
            <a:ext cx="8497229" cy="178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8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180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569" b="32734"/>
          <a:stretch/>
        </p:blipFill>
        <p:spPr>
          <a:xfrm>
            <a:off x="1215776" y="256853"/>
            <a:ext cx="9144000" cy="292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99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5464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886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</dc:creator>
  <cp:lastModifiedBy>SL</cp:lastModifiedBy>
  <cp:revision>5</cp:revision>
  <dcterms:created xsi:type="dcterms:W3CDTF">2014-08-27T18:40:14Z</dcterms:created>
  <dcterms:modified xsi:type="dcterms:W3CDTF">2014-08-27T20:00:09Z</dcterms:modified>
</cp:coreProperties>
</file>

<file path=docProps/thumbnail.jpeg>
</file>